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 Corners Activity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World Language Professional Development Meeting</a:t>
            </a:r>
          </a:p>
          <a:p>
            <a:r>
              <a:rPr lang="en-US" dirty="0" smtClean="0"/>
              <a:t>September 13,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43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09600"/>
            <a:ext cx="8001000" cy="1761067"/>
          </a:xfrm>
        </p:spPr>
        <p:txBody>
          <a:bodyPr/>
          <a:lstStyle/>
          <a:p>
            <a:r>
              <a:rPr lang="en-US" sz="3200" dirty="0" smtClean="0"/>
              <a:t>For each of the following statements decide whether you strongly agree, agree, disagree or strongly disagree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Write your answer on one side of the index card</a:t>
            </a:r>
          </a:p>
          <a:p>
            <a:pPr>
              <a:buFontTx/>
              <a:buChar char="-"/>
            </a:pPr>
            <a:r>
              <a:rPr lang="en-US" dirty="0" smtClean="0"/>
              <a:t>Once you have written your answer, write a few sentences on the other side of the card explaining your point of view.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2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2824162"/>
          </a:xfrm>
        </p:spPr>
        <p:txBody>
          <a:bodyPr/>
          <a:lstStyle/>
          <a:p>
            <a:r>
              <a:rPr lang="en-US" sz="3600" dirty="0"/>
              <a:t>S</a:t>
            </a:r>
            <a:r>
              <a:rPr lang="en-US" sz="3600" dirty="0" smtClean="0"/>
              <a:t>plitting </a:t>
            </a:r>
            <a:r>
              <a:rPr lang="en-US" sz="3600" dirty="0"/>
              <a:t>up </a:t>
            </a:r>
            <a:r>
              <a:rPr lang="en-US" sz="3600" dirty="0" smtClean="0"/>
              <a:t>assessments </a:t>
            </a:r>
            <a:r>
              <a:rPr lang="en-US" sz="3600" dirty="0"/>
              <a:t>into skills and allowing retakes will help students </a:t>
            </a:r>
            <a:r>
              <a:rPr lang="en-US" sz="3600" dirty="0" smtClean="0"/>
              <a:t>master the material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522132"/>
            <a:ext cx="8001000" cy="2497667"/>
          </a:xfrm>
        </p:spPr>
        <p:txBody>
          <a:bodyPr/>
          <a:lstStyle/>
          <a:p>
            <a:r>
              <a:rPr lang="en-US" dirty="0" smtClean="0"/>
              <a:t>Now, move to a corner of the room labeled for your choice.</a:t>
            </a:r>
          </a:p>
          <a:p>
            <a:r>
              <a:rPr lang="en-US" dirty="0" smtClean="0"/>
              <a:t>Have a short discussion with the people in your corner about your perspective.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565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7"/>
            <a:ext cx="8001000" cy="2942695"/>
          </a:xfrm>
        </p:spPr>
        <p:txBody>
          <a:bodyPr/>
          <a:lstStyle/>
          <a:p>
            <a:r>
              <a:rPr lang="en-US" dirty="0"/>
              <a:t>If I allow reassessments, kids won’t try the first time.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488266"/>
            <a:ext cx="8001000" cy="2531533"/>
          </a:xfrm>
        </p:spPr>
        <p:txBody>
          <a:bodyPr/>
          <a:lstStyle/>
          <a:p>
            <a:r>
              <a:rPr lang="en-US" dirty="0"/>
              <a:t>Now, move to a corner of the room labeled for your choice.</a:t>
            </a:r>
          </a:p>
          <a:p>
            <a:r>
              <a:rPr lang="en-US" dirty="0"/>
              <a:t>Have a short discussion with the people in your corner about your perspective.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91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7"/>
            <a:ext cx="8001000" cy="2654829"/>
          </a:xfrm>
        </p:spPr>
        <p:txBody>
          <a:bodyPr/>
          <a:lstStyle/>
          <a:p>
            <a:r>
              <a:rPr lang="en-US" sz="4000" dirty="0" smtClean="0"/>
              <a:t>Kids will stop doing homework if I stop awarding points for completion.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674532"/>
            <a:ext cx="8001000" cy="2345267"/>
          </a:xfrm>
        </p:spPr>
        <p:txBody>
          <a:bodyPr/>
          <a:lstStyle/>
          <a:p>
            <a:r>
              <a:rPr lang="en-US" dirty="0"/>
              <a:t>Now, move to a corner of the room labeled for your choice.</a:t>
            </a:r>
          </a:p>
          <a:p>
            <a:r>
              <a:rPr lang="en-US" dirty="0"/>
              <a:t>Have a short discussion with the people in your corner about your perspective.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89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7"/>
            <a:ext cx="8001000" cy="2841095"/>
          </a:xfrm>
        </p:spPr>
        <p:txBody>
          <a:bodyPr/>
          <a:lstStyle/>
          <a:p>
            <a:r>
              <a:rPr lang="en-US" sz="4000" dirty="0" smtClean="0"/>
              <a:t>Allowing students to retake is allowing too </a:t>
            </a:r>
            <a:r>
              <a:rPr lang="en-US" sz="4000" dirty="0"/>
              <a:t>many second </a:t>
            </a:r>
            <a:r>
              <a:rPr lang="en-US" sz="4000" dirty="0" smtClean="0"/>
              <a:t>chances. It </a:t>
            </a:r>
            <a:r>
              <a:rPr lang="en-US" sz="4000" dirty="0"/>
              <a:t>is unfair to kids who get it right the first </a:t>
            </a:r>
            <a:r>
              <a:rPr lang="en-US" sz="4000" dirty="0" smtClean="0"/>
              <a:t>time.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572932"/>
            <a:ext cx="8001000" cy="2446867"/>
          </a:xfrm>
        </p:spPr>
        <p:txBody>
          <a:bodyPr/>
          <a:lstStyle/>
          <a:p>
            <a:r>
              <a:rPr lang="en-US" dirty="0"/>
              <a:t>Now, move to a corner of the room labeled for your choice.</a:t>
            </a:r>
          </a:p>
          <a:p>
            <a:r>
              <a:rPr lang="en-US" dirty="0"/>
              <a:t>Have a short discussion with the people in your corner about your perspective.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5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7"/>
            <a:ext cx="8001000" cy="2891895"/>
          </a:xfrm>
        </p:spPr>
        <p:txBody>
          <a:bodyPr/>
          <a:lstStyle/>
          <a:p>
            <a:r>
              <a:rPr lang="en-US" sz="4000" dirty="0" smtClean="0"/>
              <a:t>If I do not penalize late work students </a:t>
            </a:r>
            <a:r>
              <a:rPr lang="en-US" sz="4000" dirty="0"/>
              <a:t>are not held </a:t>
            </a:r>
            <a:r>
              <a:rPr lang="en-US" sz="4000" dirty="0" smtClean="0"/>
              <a:t>accountable. </a:t>
            </a:r>
            <a:r>
              <a:rPr lang="en-US" sz="4000" dirty="0"/>
              <a:t>R</a:t>
            </a:r>
            <a:r>
              <a:rPr lang="en-US" sz="4000" dirty="0" smtClean="0"/>
              <a:t>eal </a:t>
            </a:r>
            <a:r>
              <a:rPr lang="en-US" sz="4000" dirty="0"/>
              <a:t>life does not allow for </a:t>
            </a:r>
            <a:r>
              <a:rPr lang="en-US" sz="4000" dirty="0" err="1" smtClean="0"/>
              <a:t>redos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3369732"/>
            <a:ext cx="8001000" cy="2650067"/>
          </a:xfrm>
        </p:spPr>
        <p:txBody>
          <a:bodyPr/>
          <a:lstStyle/>
          <a:p>
            <a:r>
              <a:rPr lang="en-US" dirty="0"/>
              <a:t>Now, move to a corner of the room labeled for your choice.</a:t>
            </a:r>
          </a:p>
          <a:p>
            <a:r>
              <a:rPr lang="en-US" dirty="0"/>
              <a:t>Have a short discussion with the people in your corner about your perspective.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48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70</TotalTime>
  <Words>289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Travelogue</vt:lpstr>
      <vt:lpstr>4 Corners Activity</vt:lpstr>
      <vt:lpstr>For each of the following statements decide whether you strongly agree, agree, disagree or strongly disagree</vt:lpstr>
      <vt:lpstr>Splitting up assessments into skills and allowing retakes will help students master the material.</vt:lpstr>
      <vt:lpstr>If I allow reassessments, kids won’t try the first time. </vt:lpstr>
      <vt:lpstr>Kids will stop doing homework if I stop awarding points for completion.</vt:lpstr>
      <vt:lpstr>Allowing students to retake is allowing too many second chances. It is unfair to kids who get it right the first time.</vt:lpstr>
      <vt:lpstr>If I do not penalize late work students are not held accountable. Real life does not allow for redos.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Corners Activity</dc:title>
  <dc:creator>Stephanie Prine</dc:creator>
  <cp:lastModifiedBy>Stephanie Prine</cp:lastModifiedBy>
  <cp:revision>4</cp:revision>
  <dcterms:created xsi:type="dcterms:W3CDTF">2013-09-12T23:59:07Z</dcterms:created>
  <dcterms:modified xsi:type="dcterms:W3CDTF">2013-09-13T01:09:34Z</dcterms:modified>
</cp:coreProperties>
</file>